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358D615D-E42B-46AC-A519-361CDB8B55FE}">
          <p14:sldIdLst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0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iko" initials="A" lastIdx="9" clrIdx="0">
    <p:extLst>
      <p:ext uri="{19B8F6BF-5375-455C-9EA6-DF929625EA0E}">
        <p15:presenceInfo xmlns:p15="http://schemas.microsoft.com/office/powerpoint/2012/main" userId="Akik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2B8"/>
    <a:srgbClr val="DBFDF4"/>
    <a:srgbClr val="CCFFCC"/>
    <a:srgbClr val="009999"/>
    <a:srgbClr val="24DAC9"/>
    <a:srgbClr val="66FFCC"/>
    <a:srgbClr val="00CC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332" y="52"/>
      </p:cViewPr>
      <p:guideLst>
        <p:guide orient="horz" pos="280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6739-B64D-499E-ADAF-AAC91BF71390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B59A-AA64-44E1-8A30-48B977885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57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6739-B64D-499E-ADAF-AAC91BF71390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B59A-AA64-44E1-8A30-48B977885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98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6739-B64D-499E-ADAF-AAC91BF71390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B59A-AA64-44E1-8A30-48B977885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500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6739-B64D-499E-ADAF-AAC91BF71390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B59A-AA64-44E1-8A30-48B977885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50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6739-B64D-499E-ADAF-AAC91BF71390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B59A-AA64-44E1-8A30-48B977885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70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6739-B64D-499E-ADAF-AAC91BF71390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B59A-AA64-44E1-8A30-48B977885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55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6739-B64D-499E-ADAF-AAC91BF71390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B59A-AA64-44E1-8A30-48B977885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86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6739-B64D-499E-ADAF-AAC91BF71390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B59A-AA64-44E1-8A30-48B977885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69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6739-B64D-499E-ADAF-AAC91BF71390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B59A-AA64-44E1-8A30-48B977885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05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6739-B64D-499E-ADAF-AAC91BF71390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B59A-AA64-44E1-8A30-48B977885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53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36739-B64D-499E-ADAF-AAC91BF71390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B59A-AA64-44E1-8A30-48B977885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05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36739-B64D-499E-ADAF-AAC91BF71390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4B59A-AA64-44E1-8A30-48B977885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56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図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4575" y="107286"/>
            <a:ext cx="347525" cy="38766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F4EDB0C-40D3-412D-9F5F-73D7522C6B61}"/>
              </a:ext>
            </a:extLst>
          </p:cNvPr>
          <p:cNvSpPr/>
          <p:nvPr/>
        </p:nvSpPr>
        <p:spPr>
          <a:xfrm>
            <a:off x="200478" y="58480"/>
            <a:ext cx="59955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エントリーシート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必要に応じて、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枚までご使用ください　　　　　　　　　　　　　　　　　　　　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1/2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ja-JP" altLang="en-US" sz="1200" dirty="0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ADB7E1E2-81CD-4FAB-807F-16B6BEF5BF98}"/>
              </a:ext>
            </a:extLst>
          </p:cNvPr>
          <p:cNvSpPr/>
          <p:nvPr/>
        </p:nvSpPr>
        <p:spPr>
          <a:xfrm>
            <a:off x="200478" y="496945"/>
            <a:ext cx="6482984" cy="9628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D0BC46A-F202-431C-ACB8-766BE5C5E441}"/>
              </a:ext>
            </a:extLst>
          </p:cNvPr>
          <p:cNvSpPr/>
          <p:nvPr/>
        </p:nvSpPr>
        <p:spPr>
          <a:xfrm>
            <a:off x="215900" y="492957"/>
            <a:ext cx="9925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商品名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500B297-EAE8-4E0F-BCED-EF5761B94F5D}"/>
              </a:ext>
            </a:extLst>
          </p:cNvPr>
          <p:cNvSpPr/>
          <p:nvPr/>
        </p:nvSpPr>
        <p:spPr>
          <a:xfrm>
            <a:off x="204376" y="1463201"/>
            <a:ext cx="6482984" cy="1231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74F9FDD-B1E2-471F-9FA8-845471EB962B}"/>
              </a:ext>
            </a:extLst>
          </p:cNvPr>
          <p:cNvSpPr/>
          <p:nvPr/>
        </p:nvSpPr>
        <p:spPr>
          <a:xfrm>
            <a:off x="208687" y="1485250"/>
            <a:ext cx="12057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コンセプト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C71FB4-B814-48E1-ACC9-9BD2295007E9}"/>
              </a:ext>
            </a:extLst>
          </p:cNvPr>
          <p:cNvSpPr/>
          <p:nvPr/>
        </p:nvSpPr>
        <p:spPr>
          <a:xfrm>
            <a:off x="200478" y="2694593"/>
            <a:ext cx="6482984" cy="59886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FFE683-89B3-4A57-B1A6-ED650811E662}"/>
              </a:ext>
            </a:extLst>
          </p:cNvPr>
          <p:cNvSpPr/>
          <p:nvPr/>
        </p:nvSpPr>
        <p:spPr>
          <a:xfrm>
            <a:off x="204789" y="2716642"/>
            <a:ext cx="46410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イラストや説明など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別紙「選考指標」　を全て満たしていること　</a:t>
            </a:r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D77612-E398-4322-814E-3A7018D0071E}"/>
              </a:ext>
            </a:extLst>
          </p:cNvPr>
          <p:cNvSpPr txBox="1"/>
          <p:nvPr/>
        </p:nvSpPr>
        <p:spPr>
          <a:xfrm>
            <a:off x="245011" y="8629461"/>
            <a:ext cx="645676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参考：選考指標</a:t>
            </a:r>
            <a:r>
              <a:rPr lang="en-US" altLang="ja-JP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□「未来の担い手である赤ちゃんとその家族を、地域のみんなで歓迎する当たり前の社会へ」という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メッセージを受け取る方が感じられるモノ・サービスであるか。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indent="180975"/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□感動が生まれるか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indent="180975"/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□安全に配慮されているか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indent="180975"/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□「社会みんなで子どもの誕生を祝う文化の醸成」につながるか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□組織的に当プロジェクトを理解しようとし、取り組もうと試みているか。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3531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図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4575" y="107286"/>
            <a:ext cx="347525" cy="38766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F4EDB0C-40D3-412D-9F5F-73D7522C6B61}"/>
              </a:ext>
            </a:extLst>
          </p:cNvPr>
          <p:cNvSpPr/>
          <p:nvPr/>
        </p:nvSpPr>
        <p:spPr>
          <a:xfrm>
            <a:off x="200478" y="58479"/>
            <a:ext cx="60527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エントリーシート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必要に応じて、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枚までご使用ください　　　　　　　　　　　　　　　　　　　　２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/2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C71FB4-B814-48E1-ACC9-9BD2295007E9}"/>
              </a:ext>
            </a:extLst>
          </p:cNvPr>
          <p:cNvSpPr/>
          <p:nvPr/>
        </p:nvSpPr>
        <p:spPr>
          <a:xfrm>
            <a:off x="200478" y="494951"/>
            <a:ext cx="6482984" cy="81883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FFE683-89B3-4A57-B1A6-ED650811E662}"/>
              </a:ext>
            </a:extLst>
          </p:cNvPr>
          <p:cNvSpPr/>
          <p:nvPr/>
        </p:nvSpPr>
        <p:spPr>
          <a:xfrm>
            <a:off x="174538" y="538477"/>
            <a:ext cx="46410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イラストや説明など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別紙「選考指標」　を全て満たしていること　</a:t>
            </a:r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D77612-E398-4322-814E-3A7018D0071E}"/>
              </a:ext>
            </a:extLst>
          </p:cNvPr>
          <p:cNvSpPr txBox="1"/>
          <p:nvPr/>
        </p:nvSpPr>
        <p:spPr>
          <a:xfrm>
            <a:off x="245011" y="8629461"/>
            <a:ext cx="645676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参考：選考指標</a:t>
            </a:r>
            <a:r>
              <a:rPr lang="en-US" altLang="ja-JP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□「未来の担い手である赤ちゃんとその家族を、地域のみんなで歓迎する当たり前の社会へ」という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メッセージを受け取る方が感じられるモノ・サービスであるか。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indent="180975"/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□感動が生まれるか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indent="180975"/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□安全に配慮されているか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indent="180975"/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□「社会みんなで子どもの誕生を祝う文化の醸成」につながるか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□組織的に当プロジェクトを理解しようとし、取り組もうと試みているか。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2740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1485</TotalTime>
  <Words>256</Words>
  <Application>Microsoft Office PowerPoint</Application>
  <PresentationFormat>A4 210 x 297 mm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UD デジタル 教科書体 NK-R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細井隆志</dc:creator>
  <cp:lastModifiedBy>anyu-ryonyu@outlook.jp</cp:lastModifiedBy>
  <cp:revision>36</cp:revision>
  <cp:lastPrinted>2020-09-01T07:53:38Z</cp:lastPrinted>
  <dcterms:created xsi:type="dcterms:W3CDTF">2018-06-12T12:56:40Z</dcterms:created>
  <dcterms:modified xsi:type="dcterms:W3CDTF">2020-09-10T03:16:59Z</dcterms:modified>
</cp:coreProperties>
</file>