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358D615D-E42B-46AC-A519-361CDB8B55FE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0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ko" initials="A" lastIdx="9" clrIdx="0">
    <p:extLst>
      <p:ext uri="{19B8F6BF-5375-455C-9EA6-DF929625EA0E}">
        <p15:presenceInfo xmlns:p15="http://schemas.microsoft.com/office/powerpoint/2012/main" userId="Aki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2B8"/>
    <a:srgbClr val="DBFDF4"/>
    <a:srgbClr val="CCFFCC"/>
    <a:srgbClr val="009999"/>
    <a:srgbClr val="24DAC9"/>
    <a:srgbClr val="66FFCC"/>
    <a:srgbClr val="00CC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13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364" y="72"/>
      </p:cViewPr>
      <p:guideLst>
        <p:guide orient="horz" pos="280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57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98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0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0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0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5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6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05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53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5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6739-B64D-499E-ADAF-AAC91BF71390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56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575" y="107286"/>
            <a:ext cx="347525" cy="38766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4EDB0C-40D3-412D-9F5F-73D7522C6B61}"/>
              </a:ext>
            </a:extLst>
          </p:cNvPr>
          <p:cNvSpPr/>
          <p:nvPr/>
        </p:nvSpPr>
        <p:spPr>
          <a:xfrm>
            <a:off x="200478" y="58480"/>
            <a:ext cx="59955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エントリーシート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必要に応じて、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枚までご使用ください　　　　　　　　　　　　　　　　　　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1/2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sz="1200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DB7E1E2-81CD-4FAB-807F-16B6BEF5BF98}"/>
              </a:ext>
            </a:extLst>
          </p:cNvPr>
          <p:cNvSpPr/>
          <p:nvPr/>
        </p:nvSpPr>
        <p:spPr>
          <a:xfrm>
            <a:off x="200478" y="1263841"/>
            <a:ext cx="6482984" cy="962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D0BC46A-F202-431C-ACB8-766BE5C5E441}"/>
              </a:ext>
            </a:extLst>
          </p:cNvPr>
          <p:cNvSpPr/>
          <p:nvPr/>
        </p:nvSpPr>
        <p:spPr>
          <a:xfrm>
            <a:off x="245011" y="1324240"/>
            <a:ext cx="992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商品名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00B297-EAE8-4E0F-BCED-EF5761B94F5D}"/>
              </a:ext>
            </a:extLst>
          </p:cNvPr>
          <p:cNvSpPr/>
          <p:nvPr/>
        </p:nvSpPr>
        <p:spPr>
          <a:xfrm>
            <a:off x="200478" y="2231628"/>
            <a:ext cx="6482984" cy="123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4F9FDD-B1E2-471F-9FA8-845471EB962B}"/>
              </a:ext>
            </a:extLst>
          </p:cNvPr>
          <p:cNvSpPr/>
          <p:nvPr/>
        </p:nvSpPr>
        <p:spPr>
          <a:xfrm>
            <a:off x="245011" y="2278633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コンセプト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C71FB4-B814-48E1-ACC9-9BD2295007E9}"/>
              </a:ext>
            </a:extLst>
          </p:cNvPr>
          <p:cNvSpPr/>
          <p:nvPr/>
        </p:nvSpPr>
        <p:spPr>
          <a:xfrm>
            <a:off x="200478" y="3471333"/>
            <a:ext cx="6482984" cy="5211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FE683-89B3-4A57-B1A6-ED650811E662}"/>
              </a:ext>
            </a:extLst>
          </p:cNvPr>
          <p:cNvSpPr/>
          <p:nvPr/>
        </p:nvSpPr>
        <p:spPr>
          <a:xfrm>
            <a:off x="245011" y="3643871"/>
            <a:ext cx="4641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イラストや説明など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別紙「選考指標」　を全て満たしていること　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D77612-E398-4322-814E-3A7018D0071E}"/>
              </a:ext>
            </a:extLst>
          </p:cNvPr>
          <p:cNvSpPr txBox="1"/>
          <p:nvPr/>
        </p:nvSpPr>
        <p:spPr>
          <a:xfrm>
            <a:off x="245011" y="8629461"/>
            <a:ext cx="64567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参考：選考指標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□「未来の担い手である赤ちゃんとその家族を、地域のみんなで歓迎する当たり前の社会へ」という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メッセージを受け取る方が感じられるモノ・サービスであるか。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□感動が生まれるか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□安全に配慮されているか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□「社会みんなで子どもの誕生を祝う文化の醸成」につながるか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□組織的に当プロジェクトを理解しようとし、取り組もうと試みているか。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D766F8-CE6B-0831-29FD-C1A8327C6EC2}"/>
              </a:ext>
            </a:extLst>
          </p:cNvPr>
          <p:cNvSpPr/>
          <p:nvPr/>
        </p:nvSpPr>
        <p:spPr>
          <a:xfrm>
            <a:off x="195975" y="503265"/>
            <a:ext cx="6482984" cy="748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D6400F-B79F-3A54-2371-94AAE4A15610}"/>
              </a:ext>
            </a:extLst>
          </p:cNvPr>
          <p:cNvSpPr/>
          <p:nvPr/>
        </p:nvSpPr>
        <p:spPr>
          <a:xfrm>
            <a:off x="195975" y="512173"/>
            <a:ext cx="4628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企業・団体名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】※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こちらに記載のお名前にてリーフレット等掲載いたします。　　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51353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575" y="107286"/>
            <a:ext cx="347525" cy="38766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4EDB0C-40D3-412D-9F5F-73D7522C6B61}"/>
              </a:ext>
            </a:extLst>
          </p:cNvPr>
          <p:cNvSpPr/>
          <p:nvPr/>
        </p:nvSpPr>
        <p:spPr>
          <a:xfrm>
            <a:off x="200478" y="58479"/>
            <a:ext cx="6052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エントリーシート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必要に応じて、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枚までご使用ください　　　　　　　　　　　　　　　　　　　　２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/2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C71FB4-B814-48E1-ACC9-9BD2295007E9}"/>
              </a:ext>
            </a:extLst>
          </p:cNvPr>
          <p:cNvSpPr/>
          <p:nvPr/>
        </p:nvSpPr>
        <p:spPr>
          <a:xfrm>
            <a:off x="200478" y="494951"/>
            <a:ext cx="6482984" cy="818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FE683-89B3-4A57-B1A6-ED650811E662}"/>
              </a:ext>
            </a:extLst>
          </p:cNvPr>
          <p:cNvSpPr/>
          <p:nvPr/>
        </p:nvSpPr>
        <p:spPr>
          <a:xfrm>
            <a:off x="174538" y="538477"/>
            <a:ext cx="4641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イラストや説明など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別紙「選考指標」　を全て満たしていること　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D77612-E398-4322-814E-3A7018D0071E}"/>
              </a:ext>
            </a:extLst>
          </p:cNvPr>
          <p:cNvSpPr txBox="1"/>
          <p:nvPr/>
        </p:nvSpPr>
        <p:spPr>
          <a:xfrm>
            <a:off x="245011" y="8629461"/>
            <a:ext cx="64567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参考：選考指標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□「未来の担い手である赤ちゃんとその家族を、地域のみんなで歓迎する当たり前の社会へ」という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メッセージを受け取る方が感じられるモノ・サービスであるか。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□感動が生まれるか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□安全に配慮されているか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□「社会みんなで子どもの誕生を祝う文化の醸成」につながるか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□組織的に当プロジェクトを理解しようとし、取り組もうと試みているか。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74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268</Words>
  <Application>Microsoft Office PowerPoint</Application>
  <PresentationFormat>A4 210 x 297 mm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細井隆志</dc:creator>
  <cp:lastModifiedBy>Otsuka Tomoko</cp:lastModifiedBy>
  <cp:revision>38</cp:revision>
  <cp:lastPrinted>2020-09-01T07:53:38Z</cp:lastPrinted>
  <dcterms:created xsi:type="dcterms:W3CDTF">2018-06-12T12:56:40Z</dcterms:created>
  <dcterms:modified xsi:type="dcterms:W3CDTF">2022-09-09T07:34:31Z</dcterms:modified>
</cp:coreProperties>
</file>